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61" r:id="rId3"/>
    <p:sldId id="262" r:id="rId4"/>
    <p:sldId id="263" r:id="rId5"/>
    <p:sldId id="265" r:id="rId6"/>
    <p:sldId id="266" r:id="rId7"/>
    <p:sldId id="274" r:id="rId8"/>
    <p:sldId id="267" r:id="rId9"/>
    <p:sldId id="268" r:id="rId10"/>
    <p:sldId id="257" r:id="rId11"/>
    <p:sldId id="269" r:id="rId12"/>
    <p:sldId id="276" r:id="rId13"/>
    <p:sldId id="271" r:id="rId14"/>
    <p:sldId id="275" r:id="rId15"/>
    <p:sldId id="272" r:id="rId16"/>
    <p:sldId id="273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542" y="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CC2DDC-541E-4244-B29D-BA6AB582A343}" type="datetimeFigureOut">
              <a:rPr lang="en-US" smtClean="0"/>
              <a:pPr/>
              <a:t>4/8/2013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671368-017E-40A1-BB71-C8635B713C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CC2DDC-541E-4244-B29D-BA6AB582A343}" type="datetimeFigureOut">
              <a:rPr lang="en-US" smtClean="0"/>
              <a:pPr/>
              <a:t>4/8/2013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671368-017E-40A1-BB71-C8635B713C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CC2DDC-541E-4244-B29D-BA6AB582A343}" type="datetimeFigureOut">
              <a:rPr lang="en-US" smtClean="0"/>
              <a:pPr/>
              <a:t>4/8/2013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671368-017E-40A1-BB71-C8635B713C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CC2DDC-541E-4244-B29D-BA6AB582A343}" type="datetimeFigureOut">
              <a:rPr lang="en-US" smtClean="0"/>
              <a:pPr/>
              <a:t>4/8/2013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671368-017E-40A1-BB71-C8635B713C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CC2DDC-541E-4244-B29D-BA6AB582A343}" type="datetimeFigureOut">
              <a:rPr lang="en-US" smtClean="0"/>
              <a:pPr/>
              <a:t>4/8/2013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671368-017E-40A1-BB71-C8635B713C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CC2DDC-541E-4244-B29D-BA6AB582A343}" type="datetimeFigureOut">
              <a:rPr lang="en-US" smtClean="0"/>
              <a:pPr/>
              <a:t>4/8/2013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671368-017E-40A1-BB71-C8635B713C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CC2DDC-541E-4244-B29D-BA6AB582A343}" type="datetimeFigureOut">
              <a:rPr lang="en-US" smtClean="0"/>
              <a:pPr/>
              <a:t>4/8/2013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671368-017E-40A1-BB71-C8635B713C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CC2DDC-541E-4244-B29D-BA6AB582A343}" type="datetimeFigureOut">
              <a:rPr lang="en-US" smtClean="0"/>
              <a:pPr/>
              <a:t>4/8/2013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671368-017E-40A1-BB71-C8635B713C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CC2DDC-541E-4244-B29D-BA6AB582A343}" type="datetimeFigureOut">
              <a:rPr lang="en-US" smtClean="0"/>
              <a:pPr/>
              <a:t>4/8/2013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671368-017E-40A1-BB71-C8635B713C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CC2DDC-541E-4244-B29D-BA6AB582A343}" type="datetimeFigureOut">
              <a:rPr lang="en-US" smtClean="0"/>
              <a:pPr/>
              <a:t>4/8/2013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671368-017E-40A1-BB71-C8635B713C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99CC2DDC-541E-4244-B29D-BA6AB582A343}" type="datetimeFigureOut">
              <a:rPr lang="en-US" smtClean="0"/>
              <a:pPr/>
              <a:t>4/8/2013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DD671368-017E-40A1-BB71-C8635B713C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99CC2DDC-541E-4244-B29D-BA6AB582A343}" type="datetimeFigureOut">
              <a:rPr lang="en-US" smtClean="0"/>
              <a:pPr/>
              <a:t>4/8/2013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DD671368-017E-40A1-BB71-C8635B713C2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showme.com/sh/?h=a6w3p1k" TargetMode="Externa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itunes.apple.com/app/lino-online-stickies/id416718906" TargetMode="External"/><Relationship Id="rId7" Type="http://schemas.openxmlformats.org/officeDocument/2006/relationships/hyperlink" Target="https://itunes.apple.com/us/app/common-core-standards/id439424555?mt=8" TargetMode="External"/><Relationship Id="rId2" Type="http://schemas.openxmlformats.org/officeDocument/2006/relationships/hyperlink" Target="https://itunes.apple.com/us/app/evernote/id281796108?mt=8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tunes.apple.com/us/app/trello/id461504587?mt=8" TargetMode="External"/><Relationship Id="rId5" Type="http://schemas.openxmlformats.org/officeDocument/2006/relationships/hyperlink" Target="https://itunes.apple.com/us/app/pearltrees/id463462134?mt=8" TargetMode="External"/><Relationship Id="rId4" Type="http://schemas.openxmlformats.org/officeDocument/2006/relationships/hyperlink" Target="https://itunes.apple.com/us/app/dropbox/id327630330?mt=8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linoit.com/users/jenwood8/canvases/iPad%20Apps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youtu.be/hSA3YsBy_pU" TargetMode="External"/><Relationship Id="rId2" Type="http://schemas.openxmlformats.org/officeDocument/2006/relationships/hyperlink" Target="https://itunes.apple.com/it/app/i-nigma-qr-code-data-matrix/id388923203?mt=8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pinterest.com/kidsed/" TargetMode="External"/><Relationship Id="rId2" Type="http://schemas.openxmlformats.org/officeDocument/2006/relationships/hyperlink" Target="http://www.kidsroe.org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ommonsensemedia.org/reviews?app_subfilter=44911&amp;media_type=30061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dutopia.org/ipad-apps-elementary-blooms-taxomony-diane-darrow" TargetMode="External"/><Relationship Id="rId2" Type="http://schemas.openxmlformats.org/officeDocument/2006/relationships/hyperlink" Target="http://www.schrockguide.net/bloomin-apps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hyperlink" Target="http://langwitches.org/blog/2012/03/31/ipad-apps-and-blooms-taxonomy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Winnebago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Monday, April 8th</a:t>
            </a:r>
            <a:endParaRPr lang="en-US" dirty="0" smtClean="0"/>
          </a:p>
          <a:p>
            <a:r>
              <a:rPr lang="en-US" dirty="0" smtClean="0"/>
              <a:t>Jennifer Wood</a:t>
            </a:r>
          </a:p>
          <a:p>
            <a:r>
              <a:rPr lang="en-US" dirty="0" smtClean="0"/>
              <a:t>jenwood@kidsroe.org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Bloom’s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838200"/>
            <a:ext cx="8534400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Teaching Tools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Show Me </a:t>
            </a:r>
            <a:r>
              <a:rPr lang="en-US" dirty="0" smtClean="0"/>
              <a:t> or </a:t>
            </a:r>
            <a:r>
              <a:rPr lang="en-US" dirty="0" err="1" smtClean="0"/>
              <a:t>Educreations</a:t>
            </a:r>
            <a:r>
              <a:rPr lang="en-US" dirty="0" smtClean="0"/>
              <a:t> app</a:t>
            </a:r>
            <a:endParaRPr lang="en-US" dirty="0" smtClean="0"/>
          </a:p>
          <a:p>
            <a:pPr lvl="1"/>
            <a:r>
              <a:rPr lang="en-US" dirty="0" smtClean="0"/>
              <a:t>Demonstrate</a:t>
            </a:r>
          </a:p>
          <a:p>
            <a:pPr lvl="1"/>
            <a:r>
              <a:rPr lang="en-US" dirty="0" smtClean="0"/>
              <a:t>Ideas on what you could use the app for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What levels of Blooms?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8000" y="381000"/>
            <a:ext cx="8026400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Teacher Productivity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>
                <a:hlinkClick r:id="rId2"/>
              </a:rPr>
              <a:t>Evernote</a:t>
            </a:r>
            <a:endParaRPr lang="en-US" dirty="0" smtClean="0"/>
          </a:p>
          <a:p>
            <a:r>
              <a:rPr lang="en-US" dirty="0" err="1" smtClean="0">
                <a:hlinkClick r:id="rId3"/>
              </a:rPr>
              <a:t>LinoIt</a:t>
            </a:r>
            <a:endParaRPr lang="en-US" dirty="0" smtClean="0"/>
          </a:p>
          <a:p>
            <a:r>
              <a:rPr lang="en-US" dirty="0" err="1" smtClean="0">
                <a:hlinkClick r:id="rId4"/>
              </a:rPr>
              <a:t>Dropbox</a:t>
            </a:r>
            <a:endParaRPr lang="en-US" dirty="0" smtClean="0"/>
          </a:p>
          <a:p>
            <a:r>
              <a:rPr lang="en-US" dirty="0" err="1" smtClean="0">
                <a:hlinkClick r:id="rId5"/>
              </a:rPr>
              <a:t>Pearltrees</a:t>
            </a:r>
            <a:endParaRPr lang="en-US" dirty="0" smtClean="0"/>
          </a:p>
          <a:p>
            <a:r>
              <a:rPr lang="en-US" dirty="0" err="1" smtClean="0">
                <a:hlinkClick r:id="rId6"/>
              </a:rPr>
              <a:t>Trello</a:t>
            </a:r>
            <a:endParaRPr lang="en-US" dirty="0" smtClean="0"/>
          </a:p>
          <a:p>
            <a:r>
              <a:rPr lang="en-US" dirty="0" smtClean="0">
                <a:hlinkClick r:id="rId7"/>
              </a:rPr>
              <a:t>Common </a:t>
            </a:r>
            <a:r>
              <a:rPr lang="en-US" dirty="0" smtClean="0">
                <a:hlinkClick r:id="rId7"/>
              </a:rPr>
              <a:t>Core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 Share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>
                <a:hlinkClick r:id="rId2"/>
              </a:rPr>
              <a:t>Lino</a:t>
            </a:r>
            <a:r>
              <a:rPr lang="en-US" dirty="0" smtClean="0">
                <a:hlinkClick r:id="rId2"/>
              </a:rPr>
              <a:t> Site with apps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Screen shot</a:t>
            </a:r>
          </a:p>
          <a:p>
            <a:pPr lvl="1"/>
            <a:r>
              <a:rPr lang="en-US" dirty="0" smtClean="0"/>
              <a:t>Great way to share apps you have</a:t>
            </a:r>
          </a:p>
          <a:p>
            <a:r>
              <a:rPr lang="en-US" dirty="0" smtClean="0"/>
              <a:t>Lock screen orientation</a:t>
            </a:r>
          </a:p>
          <a:p>
            <a:r>
              <a:rPr lang="en-US" dirty="0" smtClean="0"/>
              <a:t>Stop (double space bar)</a:t>
            </a:r>
          </a:p>
          <a:p>
            <a:r>
              <a:rPr lang="en-US" dirty="0" smtClean="0"/>
              <a:t>.com, rest over it to get others</a:t>
            </a:r>
          </a:p>
          <a:p>
            <a:r>
              <a:rPr lang="en-US" dirty="0" smtClean="0"/>
              <a:t>Dock &amp; undock keyboard options</a:t>
            </a:r>
          </a:p>
          <a:p>
            <a:r>
              <a:rPr lang="en-US" dirty="0" smtClean="0"/>
              <a:t>Settings</a:t>
            </a:r>
          </a:p>
          <a:p>
            <a:r>
              <a:rPr lang="en-US" dirty="0" smtClean="0"/>
              <a:t>Copy/Paste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Photos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Organizing photos</a:t>
            </a:r>
          </a:p>
          <a:p>
            <a:r>
              <a:rPr lang="en-US" dirty="0" smtClean="0"/>
              <a:t>Editing </a:t>
            </a:r>
          </a:p>
          <a:p>
            <a:r>
              <a:rPr lang="en-US" dirty="0" smtClean="0"/>
              <a:t>Sending/using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iGuy</a:t>
            </a:r>
            <a:r>
              <a:rPr lang="en-US" dirty="0" smtClean="0"/>
              <a:t> to keep it safe</a:t>
            </a:r>
          </a:p>
          <a:p>
            <a:r>
              <a:rPr lang="en-US" dirty="0" smtClean="0"/>
              <a:t>Model what it looks like to take care of the iPad</a:t>
            </a:r>
          </a:p>
          <a:p>
            <a:r>
              <a:rPr lang="en-US" dirty="0" smtClean="0"/>
              <a:t>Setting up parameters to use</a:t>
            </a:r>
          </a:p>
          <a:p>
            <a:r>
              <a:rPr lang="en-US" dirty="0" smtClean="0"/>
              <a:t>Guided access to keep students on task</a:t>
            </a:r>
          </a:p>
          <a:p>
            <a:r>
              <a:rPr lang="en-US" dirty="0" smtClean="0"/>
              <a:t>Putting apps in boxes/folders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Kindergarten Uses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Photos</a:t>
            </a:r>
          </a:p>
          <a:p>
            <a:r>
              <a:rPr lang="en-US" dirty="0" smtClean="0"/>
              <a:t>Writing ideas</a:t>
            </a:r>
          </a:p>
          <a:p>
            <a:r>
              <a:rPr lang="en-US" dirty="0" smtClean="0"/>
              <a:t>Video</a:t>
            </a:r>
          </a:p>
          <a:p>
            <a:r>
              <a:rPr lang="en-US" dirty="0" smtClean="0"/>
              <a:t>Stations</a:t>
            </a:r>
          </a:p>
          <a:p>
            <a:r>
              <a:rPr lang="en-US" dirty="0" smtClean="0"/>
              <a:t>Daily 5</a:t>
            </a:r>
          </a:p>
          <a:p>
            <a:r>
              <a:rPr lang="en-US" dirty="0" smtClean="0"/>
              <a:t>Matching apps to curriculum (HWT)</a:t>
            </a:r>
          </a:p>
          <a:p>
            <a:r>
              <a:rPr lang="en-US" dirty="0" smtClean="0"/>
              <a:t>QR Codes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QR Codes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Try it out…</a:t>
            </a:r>
          </a:p>
          <a:p>
            <a:pPr lvl="1"/>
            <a:r>
              <a:rPr lang="en-US" dirty="0" smtClean="0"/>
              <a:t>App you need</a:t>
            </a:r>
          </a:p>
          <a:p>
            <a:pPr lvl="1"/>
            <a:r>
              <a:rPr lang="en-US" dirty="0" smtClean="0">
                <a:hlinkClick r:id="rId2"/>
              </a:rPr>
              <a:t>I-</a:t>
            </a:r>
            <a:r>
              <a:rPr lang="en-US" dirty="0" err="1" smtClean="0">
                <a:hlinkClick r:id="rId2"/>
              </a:rPr>
              <a:t>nigma</a:t>
            </a:r>
            <a:endParaRPr lang="en-US" dirty="0" smtClean="0"/>
          </a:p>
          <a:p>
            <a:r>
              <a:rPr lang="en-US" dirty="0" smtClean="0"/>
              <a:t>Video</a:t>
            </a:r>
          </a:p>
          <a:p>
            <a:r>
              <a:rPr lang="en-US" dirty="0" smtClean="0"/>
              <a:t>Robins</a:t>
            </a:r>
          </a:p>
          <a:p>
            <a:r>
              <a:rPr lang="en-US" dirty="0" smtClean="0"/>
              <a:t>Gingerbread Man </a:t>
            </a:r>
          </a:p>
          <a:p>
            <a:r>
              <a:rPr lang="en-US" dirty="0" smtClean="0"/>
              <a:t>Questions</a:t>
            </a:r>
          </a:p>
          <a:p>
            <a:endParaRPr lang="en-US" dirty="0"/>
          </a:p>
        </p:txBody>
      </p:sp>
      <p:sp>
        <p:nvSpPr>
          <p:cNvPr id="4" name="Rounded Rectangle 3">
            <a:hlinkClick r:id="rId3"/>
          </p:cNvPr>
          <p:cNvSpPr/>
          <p:nvPr/>
        </p:nvSpPr>
        <p:spPr>
          <a:xfrm>
            <a:off x="4114800" y="457200"/>
            <a:ext cx="4724400" cy="4114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Matching with other Technology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Ways to view the iPad for whole group work</a:t>
            </a:r>
          </a:p>
          <a:p>
            <a:pPr lvl="1"/>
            <a:r>
              <a:rPr lang="en-US" dirty="0" smtClean="0"/>
              <a:t>Apple TV</a:t>
            </a:r>
          </a:p>
          <a:p>
            <a:pPr lvl="1"/>
            <a:r>
              <a:rPr lang="en-US" dirty="0" smtClean="0"/>
              <a:t>Projector; need connector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Flash Player an issue</a:t>
            </a:r>
          </a:p>
          <a:p>
            <a:pPr lvl="1"/>
            <a:r>
              <a:rPr lang="en-US" dirty="0" smtClean="0"/>
              <a:t>Watch on for online sites that use Flash- won’t work with </a:t>
            </a:r>
            <a:r>
              <a:rPr lang="en-US" dirty="0" smtClean="0"/>
              <a:t>iPad</a:t>
            </a:r>
          </a:p>
          <a:p>
            <a:pPr lvl="1"/>
            <a:r>
              <a:rPr lang="en-US" dirty="0" smtClean="0"/>
              <a:t>Use Rover app for flash issues- will do only educational ones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Resources to hear about the latest and greatest</a:t>
            </a:r>
          </a:p>
          <a:p>
            <a:pPr lvl="1"/>
            <a:r>
              <a:rPr lang="en-US" dirty="0" err="1" smtClean="0"/>
              <a:t>Edudemic</a:t>
            </a:r>
            <a:endParaRPr lang="en-US" dirty="0" smtClean="0"/>
          </a:p>
          <a:p>
            <a:pPr lvl="1"/>
            <a:r>
              <a:rPr lang="en-US" dirty="0" smtClean="0"/>
              <a:t>Kathy Schrock</a:t>
            </a:r>
          </a:p>
          <a:p>
            <a:pPr lvl="1"/>
            <a:r>
              <a:rPr lang="en-US" dirty="0" smtClean="0"/>
              <a:t>Follow KIDS twitter</a:t>
            </a:r>
          </a:p>
          <a:p>
            <a:pPr lvl="1"/>
            <a:r>
              <a:rPr lang="en-US" dirty="0" smtClean="0"/>
              <a:t>KIDS wiki </a:t>
            </a:r>
            <a:r>
              <a:rPr lang="en-US" dirty="0" smtClean="0">
                <a:hlinkClick r:id="rId2"/>
              </a:rPr>
              <a:t>www.kidsroe.org</a:t>
            </a:r>
            <a:endParaRPr lang="en-US" dirty="0" smtClean="0"/>
          </a:p>
          <a:p>
            <a:pPr lvl="2"/>
            <a:r>
              <a:rPr lang="en-US" dirty="0" smtClean="0"/>
              <a:t>Click on KIDS wikis</a:t>
            </a:r>
          </a:p>
          <a:p>
            <a:pPr lvl="2"/>
            <a:r>
              <a:rPr lang="en-US" dirty="0" smtClean="0"/>
              <a:t>Click on </a:t>
            </a:r>
            <a:r>
              <a:rPr lang="en-US" dirty="0" err="1" smtClean="0"/>
              <a:t>iPads</a:t>
            </a:r>
            <a:endParaRPr lang="en-US" dirty="0" smtClean="0"/>
          </a:p>
          <a:p>
            <a:pPr lvl="1"/>
            <a:r>
              <a:rPr lang="en-US" dirty="0" err="1" smtClean="0">
                <a:hlinkClick r:id="rId3"/>
              </a:rPr>
              <a:t>Pinterest</a:t>
            </a:r>
            <a:r>
              <a:rPr lang="en-US" dirty="0" smtClean="0">
                <a:hlinkClick r:id="rId3"/>
              </a:rPr>
              <a:t>- </a:t>
            </a:r>
            <a:r>
              <a:rPr lang="en-US" dirty="0" smtClean="0"/>
              <a:t>KIDS iPad &amp; </a:t>
            </a:r>
            <a:r>
              <a:rPr lang="en-US" smtClean="0"/>
              <a:t>QRCodes</a:t>
            </a:r>
            <a:endParaRPr lang="en-US" dirty="0" smtClean="0"/>
          </a:p>
          <a:p>
            <a:pPr lvl="2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Common Sense Media provides app reviews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http://www.commonsensemedia.org/reviews?app_subfilter=44911&amp;media_type=30061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App rubric- does it fit what </a:t>
            </a:r>
            <a:br>
              <a:rPr lang="en-US" dirty="0" smtClean="0"/>
            </a:br>
            <a:r>
              <a:rPr lang="en-US" dirty="0" smtClean="0"/>
              <a:t>you’re looking for?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905000"/>
            <a:ext cx="8229600" cy="4525963"/>
          </a:xfrm>
        </p:spPr>
        <p:txBody>
          <a:bodyPr>
            <a:normAutofit fontScale="32500" lnSpcReduction="20000"/>
          </a:bodyPr>
          <a:lstStyle/>
          <a:p>
            <a:r>
              <a:rPr lang="en-US" sz="2500" b="1" dirty="0" smtClean="0"/>
              <a:t>Curriculum Compliance</a:t>
            </a:r>
            <a:endParaRPr lang="en-US" sz="2500" dirty="0" smtClean="0"/>
          </a:p>
          <a:p>
            <a:r>
              <a:rPr lang="en-US" sz="2500" dirty="0" smtClean="0"/>
              <a:t>Yes/ No – Is it relevant to the curriculum framework?</a:t>
            </a:r>
          </a:p>
          <a:p>
            <a:r>
              <a:rPr lang="en-US" sz="2500" dirty="0" smtClean="0"/>
              <a:t>Please add any additional comments regarding implementation.</a:t>
            </a:r>
          </a:p>
          <a:p>
            <a:r>
              <a:rPr lang="en-US" sz="2500" b="1" dirty="0" smtClean="0"/>
              <a:t>Operational</a:t>
            </a:r>
            <a:endParaRPr lang="en-US" sz="2500" dirty="0" smtClean="0"/>
          </a:p>
          <a:p>
            <a:r>
              <a:rPr lang="en-US" sz="2500" dirty="0" smtClean="0"/>
              <a:t>Yes/ No – Is navigation easy? For example, index, contents, menus, clear icons</a:t>
            </a:r>
          </a:p>
          <a:p>
            <a:r>
              <a:rPr lang="en-US" sz="2500" dirty="0" smtClean="0"/>
              <a:t>Yes/ No – Is on-screen help and/or tutorial available?</a:t>
            </a:r>
          </a:p>
          <a:p>
            <a:r>
              <a:rPr lang="en-US" sz="2500" dirty="0" smtClean="0"/>
              <a:t>Yes/ No – Does it have multiple ability levels?</a:t>
            </a:r>
          </a:p>
          <a:p>
            <a:r>
              <a:rPr lang="en-US" sz="2500" dirty="0" smtClean="0"/>
              <a:t>Yes/ No – How does it respond to errors? For example, incorrect spelling.</a:t>
            </a:r>
          </a:p>
          <a:p>
            <a:r>
              <a:rPr lang="en-US" sz="2500" dirty="0" smtClean="0"/>
              <a:t>Yes/ No – Are there audio/video options with controls?</a:t>
            </a:r>
          </a:p>
          <a:p>
            <a:r>
              <a:rPr lang="en-US" sz="2500" dirty="0" smtClean="0"/>
              <a:t>Yes/ No – Can selected material be tagged, copied, pasted, saved, and printed?</a:t>
            </a:r>
          </a:p>
          <a:p>
            <a:r>
              <a:rPr lang="en-US" sz="2500" dirty="0" smtClean="0"/>
              <a:t>Yes/ No – Does it keep a history of the user’s work over a period of time?</a:t>
            </a:r>
          </a:p>
          <a:p>
            <a:r>
              <a:rPr lang="en-US" sz="2500" dirty="0" smtClean="0"/>
              <a:t>Yes/ No – Features that address special needs? E.g. physical, aural, visual, ESL.</a:t>
            </a:r>
          </a:p>
          <a:p>
            <a:r>
              <a:rPr lang="en-US" sz="2500" dirty="0" smtClean="0"/>
              <a:t>Yes/ No – What support materials are included? For example, online resources, booklet, lesson plans, student worksheets?</a:t>
            </a:r>
          </a:p>
          <a:p>
            <a:r>
              <a:rPr lang="en-US" sz="2500" b="1" dirty="0" smtClean="0"/>
              <a:t>Pedagogy</a:t>
            </a:r>
            <a:endParaRPr lang="en-US" sz="2500" dirty="0" smtClean="0"/>
          </a:p>
          <a:p>
            <a:r>
              <a:rPr lang="en-US" sz="2500" dirty="0" smtClean="0"/>
              <a:t>Yes/ No – Does the material accommodate diverse ways in which students learn?</a:t>
            </a:r>
          </a:p>
          <a:p>
            <a:r>
              <a:rPr lang="en-US" sz="2500" dirty="0" smtClean="0"/>
              <a:t>Yes/ No – Is it developmentally and age appropriate?</a:t>
            </a:r>
          </a:p>
          <a:p>
            <a:r>
              <a:rPr lang="en-US" sz="2500" dirty="0" smtClean="0"/>
              <a:t>Yes/ No – Does it provide an opportunity to increase students’ understanding?</a:t>
            </a:r>
          </a:p>
          <a:p>
            <a:r>
              <a:rPr lang="en-US" sz="2500" dirty="0" smtClean="0"/>
              <a:t>Yes/ No – Does it provide an opportunity for higher order thinking?</a:t>
            </a:r>
          </a:p>
          <a:p>
            <a:r>
              <a:rPr lang="en-US" sz="2500" dirty="0" smtClean="0"/>
              <a:t>Yes/ No – Does it provide an opportunity for engagement and interaction?</a:t>
            </a:r>
          </a:p>
          <a:p>
            <a:r>
              <a:rPr lang="en-US" sz="2500" dirty="0" smtClean="0"/>
              <a:t>Yes/ No – Does it provide opportunity for collaborative practice &amp; idea sharing?</a:t>
            </a:r>
          </a:p>
          <a:p>
            <a:r>
              <a:rPr lang="en-US" sz="2500" dirty="0" smtClean="0"/>
              <a:t>Yes/ No – Does it promote creativity and imagination?</a:t>
            </a:r>
          </a:p>
          <a:p>
            <a:r>
              <a:rPr lang="en-US" sz="2500" dirty="0" smtClean="0"/>
              <a:t>Yes/ No – Does it provide an opportunity for problem solving?</a:t>
            </a:r>
          </a:p>
          <a:p>
            <a:r>
              <a:rPr lang="en-US" sz="2500" dirty="0" smtClean="0"/>
              <a:t>Yes/ No – Does it provide feedback and assessment?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/>
              <a:t>Bloom’s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800" dirty="0" smtClean="0">
                <a:hlinkClick r:id="rId2"/>
              </a:rPr>
              <a:t>http://www.schrockguide.net/bloomin-apps.html</a:t>
            </a:r>
            <a:r>
              <a:rPr lang="en-US" sz="1800" dirty="0" smtClean="0"/>
              <a:t/>
            </a:r>
            <a:br>
              <a:rPr lang="en-US" sz="1800" dirty="0" smtClean="0"/>
            </a:br>
            <a:endParaRPr lang="en-US" sz="1800" dirty="0" smtClean="0"/>
          </a:p>
          <a:p>
            <a:pPr>
              <a:buNone/>
            </a:pPr>
            <a:r>
              <a:rPr lang="en-US" sz="1800" dirty="0" smtClean="0">
                <a:hlinkClick r:id="rId3"/>
              </a:rPr>
              <a:t>http://www.edutopia.org/ipad-apps-elementary-blooms-taxomony-diane-darrow</a:t>
            </a:r>
            <a:r>
              <a:rPr lang="en-US" sz="1800" dirty="0" smtClean="0"/>
              <a:t/>
            </a:r>
            <a:br>
              <a:rPr lang="en-US" sz="1800" dirty="0" smtClean="0"/>
            </a:br>
            <a:endParaRPr lang="en-US" sz="1800" dirty="0" smtClean="0"/>
          </a:p>
          <a:p>
            <a:pPr>
              <a:buNone/>
            </a:pPr>
            <a:r>
              <a:rPr lang="en-US" sz="1800" dirty="0" smtClean="0">
                <a:hlinkClick r:id="rId4"/>
              </a:rPr>
              <a:t>http://langwitches.org/blog/2012/03/31/ipad-apps-and-blooms-taxonomy/</a:t>
            </a:r>
            <a:r>
              <a:rPr lang="en-US" sz="1800" dirty="0" smtClean="0"/>
              <a:t> </a:t>
            </a:r>
            <a:endParaRPr lang="en-US" sz="18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45429" y="0"/>
            <a:ext cx="4898571" cy="647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320</TotalTime>
  <Words>544</Words>
  <Application>Microsoft Office PowerPoint</Application>
  <PresentationFormat>On-screen Show (4:3)</PresentationFormat>
  <Paragraphs>102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Metro</vt:lpstr>
      <vt:lpstr>Winnebago</vt:lpstr>
      <vt:lpstr>Management</vt:lpstr>
      <vt:lpstr>Kindergarten Uses</vt:lpstr>
      <vt:lpstr>QR Codes</vt:lpstr>
      <vt:lpstr>Matching with other Technology</vt:lpstr>
      <vt:lpstr>Apps</vt:lpstr>
      <vt:lpstr>App Review</vt:lpstr>
      <vt:lpstr>App rubric- does it fit what  you’re looking for? </vt:lpstr>
      <vt:lpstr>Bloom’s </vt:lpstr>
      <vt:lpstr>Bloom’s</vt:lpstr>
      <vt:lpstr>Teaching Tools</vt:lpstr>
      <vt:lpstr>Slide 12</vt:lpstr>
      <vt:lpstr>Teacher Productivity</vt:lpstr>
      <vt:lpstr>App Share</vt:lpstr>
      <vt:lpstr>Tricks</vt:lpstr>
      <vt:lpstr>Photos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Rasmussen College</dc:title>
  <dc:creator>Jennifer Wood</dc:creator>
  <cp:lastModifiedBy>Jennifer Wood</cp:lastModifiedBy>
  <cp:revision>29</cp:revision>
  <dcterms:created xsi:type="dcterms:W3CDTF">2013-03-13T03:14:18Z</dcterms:created>
  <dcterms:modified xsi:type="dcterms:W3CDTF">2013-04-08T18:45:00Z</dcterms:modified>
</cp:coreProperties>
</file>